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88" r:id="rId3"/>
    <p:sldId id="287" r:id="rId4"/>
    <p:sldId id="267" r:id="rId5"/>
    <p:sldId id="268" r:id="rId6"/>
    <p:sldId id="265" r:id="rId7"/>
    <p:sldId id="274" r:id="rId8"/>
    <p:sldId id="270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FFCC"/>
    <a:srgbClr val="FF33CC"/>
    <a:srgbClr val="FFFFFF"/>
    <a:srgbClr val="FFFF66"/>
    <a:srgbClr val="FF9900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EF42B4-939B-4120-819E-9914BBA0234E}" type="datetimeFigureOut">
              <a:rPr lang="it-IT"/>
              <a:pPr>
                <a:defRPr/>
              </a:pPr>
              <a:t>29/11/2010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89C006-A187-443A-BE5A-7BCCAD1D91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0D7660-1CE1-4E16-BEA3-3E2763DCD836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698E36-6CF0-44BF-B24F-AE8B8EDF98AA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B91C2-BA2C-42B1-99AF-C331E4057AB6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79753D-10F7-40BA-A019-40075493CC55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9A2CE9-5B6C-4ACB-A310-D6CF4BEBE374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B541FC-FE9E-4971-BF30-BF151AB57BA1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7B52A4-4126-4985-B023-FC673FBE17FB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A5D65C-54C6-4A37-BE38-5A650922300B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879A9-29BA-4CB7-94C6-0FCFF9B421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348A-A1C0-48A9-83C2-6386F0348F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5D276-306F-4394-AC8B-AB83142127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F347-4E2F-4A0C-8A48-9708086A1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DC26-B9DB-4F44-B5ED-2C577FE3F7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A5E9-1061-463F-8BD0-E9FA575169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4EDC-C113-438F-B08B-4B2F6EC243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36E2C-C040-43A3-B931-6BBEC4921B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00C9-D3A7-4693-9E1E-52591FEB2D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C2B6-F4C6-430E-ADE0-1D4673018C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D405-2BCF-413D-A910-3475288A24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8C39-E9F6-4002-8494-6C7100CAB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28E4-4D25-447F-9D8C-E3F14E3BD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5D93-5B4E-420A-86ED-275222AE1F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BD48-6C12-4316-AAFE-95AE69D971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3873F1-0B39-4027-AE77-3D99129553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pedi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news.eu/showNew.aspx?quale=36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news.eu/showNew.aspx?quale=2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dysnews.eu/showNew.aspx?quale=2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news.eu/showNew.aspx?quale=1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dysnews.eu/showNew.aspx?quale=1491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 rot="21060000">
            <a:off x="2616189" y="340223"/>
            <a:ext cx="4510911" cy="204800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t-IT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E8BC2"/>
                    </a:gs>
                    <a:gs pos="50000">
                      <a:srgbClr val="FFFFFF"/>
                    </a:gs>
                    <a:gs pos="100000">
                      <a:srgbClr val="1E8BC2"/>
                    </a:gs>
                  </a:gsLst>
                  <a:lin ang="3240000" scaled="1"/>
                </a:gradFill>
                <a:latin typeface="Harry P" pitchFamily="2" charset="0"/>
              </a:rPr>
              <a:t>Harry Potter’s Brands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1E8BC2"/>
                  </a:gs>
                  <a:gs pos="50000">
                    <a:srgbClr val="FFFFFF"/>
                  </a:gs>
                  <a:gs pos="100000">
                    <a:srgbClr val="1E8BC2"/>
                  </a:gs>
                </a:gsLst>
                <a:lin ang="3240000" scaled="1"/>
              </a:gradFill>
              <a:latin typeface="Harry P" pitchFamily="2" charset="0"/>
            </a:endParaRPr>
          </a:p>
        </p:txBody>
      </p:sp>
      <p:sp>
        <p:nvSpPr>
          <p:cNvPr id="2051" name="Segnaposto contenuto 3"/>
          <p:cNvSpPr>
            <a:spLocks noGrp="1"/>
          </p:cNvSpPr>
          <p:nvPr>
            <p:ph idx="1"/>
          </p:nvPr>
        </p:nvSpPr>
        <p:spPr>
          <a:xfrm>
            <a:off x="457200" y="3180109"/>
            <a:ext cx="8229600" cy="2697163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4400" dirty="0" smtClean="0">
                <a:solidFill>
                  <a:schemeClr val="bg1"/>
                </a:solidFill>
                <a:latin typeface="Harry P" pitchFamily="2" charset="0"/>
              </a:rPr>
              <a:t>   Principali </a:t>
            </a:r>
            <a:r>
              <a:rPr lang="it-IT" sz="4400" dirty="0" err="1" smtClean="0">
                <a:solidFill>
                  <a:schemeClr val="bg1"/>
                </a:solidFill>
                <a:latin typeface="Harry P" pitchFamily="2" charset="0"/>
              </a:rPr>
              <a:t>Product</a:t>
            </a:r>
            <a:r>
              <a:rPr lang="it-IT" sz="44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latin typeface="Harry P" pitchFamily="2" charset="0"/>
              </a:rPr>
              <a:t>Placement</a:t>
            </a:r>
            <a:r>
              <a:rPr lang="it-IT" sz="4400" dirty="0" smtClean="0">
                <a:solidFill>
                  <a:schemeClr val="bg1"/>
                </a:solidFill>
                <a:latin typeface="Harry P" pitchFamily="2" charset="0"/>
              </a:rPr>
              <a:t> nei film della saga del mago </a:t>
            </a:r>
          </a:p>
          <a:p>
            <a:pPr algn="ctr">
              <a:buFontTx/>
              <a:buNone/>
            </a:pPr>
            <a:endParaRPr lang="it-IT" sz="4400" dirty="0" smtClean="0">
              <a:solidFill>
                <a:schemeClr val="bg1"/>
              </a:solidFill>
              <a:latin typeface="Harry P" pitchFamily="2" charset="0"/>
            </a:endParaRPr>
          </a:p>
          <a:p>
            <a:pPr algn="ctr">
              <a:buFontTx/>
              <a:buNone/>
            </a:pPr>
            <a:r>
              <a:rPr lang="it-IT" sz="5400" dirty="0" smtClean="0">
                <a:solidFill>
                  <a:srgbClr val="FF0000"/>
                </a:solidFill>
                <a:latin typeface="Harry P" pitchFamily="2" charset="0"/>
                <a:hlinkClick r:id="rId3"/>
              </a:rPr>
              <a:t>www.dyspedia.com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49" descr="http://img2.webster.it/MIT/061/8010773200615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35290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Users\Gerardo\Pictures\Harry-Potter-And-The-Philosophers-St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3580"/>
            <a:ext cx="4584736" cy="2007268"/>
          </a:xfrm>
          <a:prstGeom prst="rect">
            <a:avLst/>
          </a:prstGeom>
          <a:noFill/>
        </p:spPr>
      </p:pic>
      <p:pic>
        <p:nvPicPr>
          <p:cNvPr id="57349" name="Picture 5" descr="http://www.emmaempire.net/archives/galleries/media/5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2680"/>
            <a:ext cx="3528392" cy="4678648"/>
          </a:xfrm>
          <a:prstGeom prst="rect">
            <a:avLst/>
          </a:prstGeom>
          <a:noFill/>
        </p:spPr>
      </p:pic>
      <p:pic>
        <p:nvPicPr>
          <p:cNvPr id="20" name="Picture 55" descr="adidas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060848"/>
            <a:ext cx="2160240" cy="167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http://t0.gstatic.com/images?q=tbn:ANd9GcTo3fNvs7H8xU6LgSkZYrAYieMMMjddTNTRyR3tj87t16Gd4UkVa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5113" y="2132856"/>
            <a:ext cx="2619375" cy="1743076"/>
          </a:xfrm>
          <a:prstGeom prst="rect">
            <a:avLst/>
          </a:prstGeom>
          <a:noFill/>
        </p:spPr>
      </p:pic>
      <p:pic>
        <p:nvPicPr>
          <p:cNvPr id="57357" name="Picture 13" descr="C:\Users\Gerardo\Pictures\fsImageResize.asp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1461" y="3861048"/>
            <a:ext cx="2274715" cy="1512168"/>
          </a:xfrm>
          <a:prstGeom prst="rect">
            <a:avLst/>
          </a:prstGeom>
          <a:noFill/>
        </p:spPr>
      </p:pic>
      <p:pic>
        <p:nvPicPr>
          <p:cNvPr id="57358" name="Picture 14" descr="C:\Users\Gerardo\Pictures\vespa_logo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9770" y="4293096"/>
            <a:ext cx="2806726" cy="1008112"/>
          </a:xfrm>
          <a:prstGeom prst="rect">
            <a:avLst/>
          </a:prstGeom>
          <a:noFill/>
        </p:spPr>
      </p:pic>
      <p:pic>
        <p:nvPicPr>
          <p:cNvPr id="57359" name="Picture 15" descr="C:\Users\Gerardo\Pictures\t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5593969"/>
            <a:ext cx="4104456" cy="1075391"/>
          </a:xfrm>
          <a:prstGeom prst="rect">
            <a:avLst/>
          </a:prstGeom>
          <a:noFill/>
        </p:spPr>
      </p:pic>
      <p:pic>
        <p:nvPicPr>
          <p:cNvPr id="57360" name="Picture 16" descr="C:\Users\Gerardo\Pictures\vauxh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16632"/>
            <a:ext cx="1800200" cy="176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smtClean="0"/>
              <a:t>	</a:t>
            </a:r>
          </a:p>
        </p:txBody>
      </p:sp>
      <p:pic>
        <p:nvPicPr>
          <p:cNvPr id="3101" name="Picture 29" descr="http://t3.gstatic.com/images?q=tbn:ANd9GcRGL-Zvz4x4Ya-JUFgkmKn9vnp76IqrRhxg1EalxSYNGGwCkwwt9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61555" y="-1165818"/>
            <a:ext cx="1916831" cy="4248474"/>
          </a:xfrm>
          <a:prstGeom prst="rect">
            <a:avLst/>
          </a:prstGeom>
          <a:noFill/>
        </p:spPr>
      </p:pic>
      <p:pic>
        <p:nvPicPr>
          <p:cNvPr id="3103" name="Picture 31" descr="http://www.surfutile.org/images/harry_potter_et_la_chambre_des_secret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39" y="1700213"/>
            <a:ext cx="3434422" cy="4852987"/>
          </a:xfrm>
          <a:prstGeom prst="rect">
            <a:avLst/>
          </a:prstGeom>
          <a:noFill/>
        </p:spPr>
      </p:pic>
      <p:pic>
        <p:nvPicPr>
          <p:cNvPr id="3105" name="Picture 33" descr="http://sickonasunday.files.wordpress.com/2010/09/ford-logo-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060848"/>
            <a:ext cx="537659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http://www.tothegame.com/res/game/3040/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1" y="-1"/>
            <a:ext cx="4189797" cy="1916833"/>
          </a:xfrm>
          <a:prstGeom prst="rect">
            <a:avLst/>
          </a:prstGeom>
          <a:noFill/>
        </p:spPr>
      </p:pic>
      <p:pic>
        <p:nvPicPr>
          <p:cNvPr id="5152" name="Picture 32" descr="http://bavcoss.com/oba/movie_library/images/prisoner.jpg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11" y="1484784"/>
            <a:ext cx="3562893" cy="5256584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4126686" y="2564904"/>
            <a:ext cx="46217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Nessun </a:t>
            </a:r>
          </a:p>
          <a:p>
            <a:pPr algn="ctr"/>
            <a:r>
              <a:rPr lang="it-IT" sz="6600" dirty="0" err="1" smtClean="0">
                <a:solidFill>
                  <a:schemeClr val="bg1"/>
                </a:solidFill>
                <a:latin typeface="Harry P" pitchFamily="2" charset="0"/>
              </a:rPr>
              <a:t>Product</a:t>
            </a:r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  <a:r>
              <a:rPr lang="it-IT" sz="6600" dirty="0" err="1" smtClean="0">
                <a:solidFill>
                  <a:schemeClr val="bg1"/>
                </a:solidFill>
                <a:latin typeface="Harry P" pitchFamily="2" charset="0"/>
              </a:rPr>
              <a:t>placement</a:t>
            </a:r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</a:p>
          <a:p>
            <a:pPr algn="ctr"/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presente</a:t>
            </a:r>
            <a:endParaRPr lang="it-IT" sz="6600" dirty="0">
              <a:solidFill>
                <a:schemeClr val="bg1"/>
              </a:solidFill>
              <a:latin typeface="Harry 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" name="Picture 30" descr="http://farm1.static.flickr.com/31/65050371_b06aa79554_z.jpg?zz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5040560" cy="1556792"/>
          </a:xfrm>
          <a:prstGeom prst="rect">
            <a:avLst/>
          </a:prstGeom>
          <a:noFill/>
        </p:spPr>
      </p:pic>
      <p:pic>
        <p:nvPicPr>
          <p:cNvPr id="6172" name="Picture 28" descr="http://www.ruggedelegantliving.com/a/images/Harry.Potter.Goblet.poster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80970"/>
            <a:ext cx="3600400" cy="4888043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126686" y="2564904"/>
            <a:ext cx="46217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Nessun </a:t>
            </a:r>
          </a:p>
          <a:p>
            <a:pPr algn="ctr"/>
            <a:r>
              <a:rPr lang="it-IT" sz="6600" dirty="0" err="1" smtClean="0">
                <a:solidFill>
                  <a:schemeClr val="bg1"/>
                </a:solidFill>
                <a:latin typeface="Harry P" pitchFamily="2" charset="0"/>
              </a:rPr>
              <a:t>Product</a:t>
            </a:r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  <a:r>
              <a:rPr lang="it-IT" sz="6600" dirty="0" err="1" smtClean="0">
                <a:solidFill>
                  <a:schemeClr val="bg1"/>
                </a:solidFill>
                <a:latin typeface="Harry P" pitchFamily="2" charset="0"/>
              </a:rPr>
              <a:t>placement</a:t>
            </a:r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</a:p>
          <a:p>
            <a:pPr algn="ctr"/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presente</a:t>
            </a:r>
            <a:endParaRPr lang="it-IT" sz="6600" dirty="0">
              <a:solidFill>
                <a:schemeClr val="bg1"/>
              </a:solidFill>
              <a:latin typeface="Harry 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Picture 80" descr="nik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7" descr="http://farm1.static.flickr.com/104/300469857_d00fbf24db.jpg?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4445124" cy="1962150"/>
          </a:xfrm>
          <a:prstGeom prst="rect">
            <a:avLst/>
          </a:prstGeom>
          <a:noFill/>
        </p:spPr>
      </p:pic>
      <p:pic>
        <p:nvPicPr>
          <p:cNvPr id="7207" name="Picture 39" descr="http://www.iwatchstuff.com/2007/04/26/harry-potter-phoenix-poster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00808"/>
            <a:ext cx="3600400" cy="4725144"/>
          </a:xfrm>
          <a:prstGeom prst="rect">
            <a:avLst/>
          </a:prstGeom>
          <a:noFill/>
        </p:spPr>
      </p:pic>
      <p:sp>
        <p:nvSpPr>
          <p:cNvPr id="6146" name="AutoShape 2" descr="data:image/jpg;base64,/9j/4AAQSkZJRgABAQAAAQABAAD/2wCEAAkGBhQSEBQUEBIVFRIVEhwSFBcXGBQXFRYaFxgdGhUXGBcXHCYeFxkjHB8UHzsgIykqLCwtFh4xNTw2NSYrLSkBCQoKBQUFDQUFDSkYEhgpKSkpKSkpKSkpKSkpKSkpKSkpKSkpKSkpKSkpKSkpKSkpKSkpKSkpKSkpKSkpKSkpKf/AABEIAIAAgAMBIgACEQEDEQH/xAAcAAACAwEBAQEAAAAAAAAAAAAACAUGBwQBAwL/xABFEAACAQICBQQPBQUJAAAAAAABAgMABAURBgcSEyExVJKzFxgiJTI1QVFhcXJzkbLRFCOBotIIQnSCoRUkNFJiY4PBwv/EABQBAQAAAAAAAAAAAAAAAAAAAAD/xAAUEQEAAAAAAAAAAAAAAAAAAAAA/9oADAMBAAIRAxEAPwDWtKdIFsbOW5dC6xKGKqQCc2C8CeHlrMu2St+ZzdOOrjrgPeS89hesWlPoN/7ZK35nN046O2St+ZzdOOsAooN/7ZK35nN046O2St+ZzdOOsAooN/7ZK35nN046O2St+ZzdOOsAooN/7ZK35nN046O2St+ZzdOOsAooN/7ZK35nN046O2St+ZzdOOsAooN/7ZK35nN046O2St+ZzdOOsAooN/7ZK35nN0460TQvSpcRtFuY42jVnZQrEEjYOWeYpPKaDUR4li97L85oO7XGe8l37KdYtKjTWa5fEl36k6xaVOgKKKKAooooCiiigKKKKAooooCiiigKaDUT4lh97L1hpX6aHUV4kh95L1hoOjXT4kuv5OsWlWpqNdZ7yXPrj6xaVegKKKKAooqW0Zx0WlwJmgiuAFZd3Mu1GdoZZkecUETXuVbtp9j8Fph1jNHhliXvYCzZwoN3nGh7ggA/vnl81RGsjVrczTWzYfZZxfYow5jEaAvx2iRmMzls8aDIMq8pn5NHIEuLvdWFvLJFh1u8cJii2WkLXGY8HIE7KjP0VRcbu595Zx3WB21mkl/AokRYwTlIpZO5HIRn6KDGqKcPENArCcZS2VufSI1VukgBrOtLf2e4nUvhshjccd1IS0begOe6U+vMUGA0V24vg81rM0NxG0cqHulYZH1jzg+ccK4qApo9RniSD25esalcppNRw7yW/tSdY1B+tdx7yXHtR9YtKzTS68PElx7UfWLStUHVaYZLKGaKKRwgzcojMFHHixA7nkPL5q8tcNllDGKJ3CDacorMFHnbZHAcvE+atd1BX629rik0gzjjSJ3A4kqqzE8PLwzqx4NooloMYltjnZXVhv7Z18EApMWQH/TmMvQRQYngeg97eKXtbaSVBwLAALn5gWIBPqrjOjtzvmh+zzGdcy0YjcuAPKVAzy9NaRrYx+exktbOylkgtorSN03bFN4Tnm7FfC4j451oGhcpuGwy8myF3LYzpI3AGRUZNlz5/J06Cga2CWwvCkVJc4LfZm2opUCExRKAxdQBxDfCvprMxG9kuITh7Xu5FpGjblbpV2xnmCAACeTjVvw+S7hw3EJMVu4b6DcsoSHZkIOWRzZVGQ4jl5Ms6i9Xuml5Ng2JzS3DNLbx/csQmaZREjLIZHiBy0FixLSK2aW927prdJbOC3WcxzJsODOWyJUZMA6HLMctUG8wSNGtLhcZmvkS/gGyyTGNTvBtMGZ2G0B5AMzUjhErYno9M2IXqxM98NqeUZjuFTZXJcuP0rtw/BorbCrOOC6juUONwNvIwQuZkXNeU8Rl/Wg1K20ntncIsyCQ+CjZxu3qVwCfwqUFfC+so5kKSosiHlVwGX4GoSLbspUQsz2crCNCxLPbyHwELHi0LcgJ4q2Q5DwDh1k6vY8TtiMgtygJhk8uf+Rj5UP9OWlUu7RonZJFKujFGU8oKnIg+nOnbNLn+0Ho4Ib6O4QZJcodrzbyPIMfxUofjQZVTTakR3ktvXJ1jUrNNRqUHeS2/wCTrGoPlry8SXHtx9YtK5TRa9D3kn9uLrFpXaC16J6cfYrO+t9zt/bIxHtbezsZK4zy2TteEfKKkdF9a8tph81i8W+ikjdIyX2TFvFKtkNk7S5nPLh5fPVDooNr1dXP9rWu6vLKC5+wIipLJKYmCttbKNkpzUBOPHzVK4pf3tjdC+kS0liWIWVvawTEFBKy7OX3fdHMDPgPRyVW9S7RDDsYNwrNBuY96qcHKbMu0FJIAOXpr76CYbhd5iNucPtrmL7OxupmmZWQqg7gDujkd4UPqU0Ec9pdaOpPDcxpMmIWzQqY5G2UZQVJIMfdMA44Zcc+WrBoTopc22GXNpK1rHNfp91HLPsTDNNkfdhDmfRnVgxjDJZrVZsR3ZNriy3QydZNm2aQAq2XIFBPD/brMtaeDXb43LkkjtK6m2KhjtJkNjYI5Mjn6qCXwHRS9nw26woxRQvb3azSyTSlfCB2QFVCCpC57W15alYMEuLCxs7Vjay5YtDKrJOxJYvwUpu8wvDi2Zy81d+jdvNFb4umMs1yywwiYROGk2Nl9lAwy7r61S7BsOOI4d/Z1rdwt9tj3jTnNSMxkF7o8c6DfYsXlSVEuoVj3h2Y3jkMkZbLPYO0iMrEAkcCDly58K+uklrvLSdOQmFip8zKNpG/Bgp/CvlpN4EP8ZD84rsxc/3eb3L/ACmg/eG3W8hjkIyLxq5/mUH/ALrL/wBo22Bw63f95boKD6GjfP8AqB8K0rAP8Jb+4j+Razr9ovxXD/GL1clAuVNVqXHeS1/n6xqVWmt1NDvJaey/WNQcevY95JveRdYKV6mg17eJJveRdYKV+gKKKKCZwfSy4tYLiCFlEdyoSYFVJIAYAAnk8I8leYPpVPaw3EUDKq3KbuU7KlivEZBjxUcTyVD0UEvgelM9osywFQs8RhlVlDBlPoPIeXjU3hut3E4IBBHdHYC7KllRnUDkAZgTw9NU2igtWj2sy+sjM0Eo2p3EkrSKsjMwz4ktx8prrxTW/iNxut7Kh3UyzplGgydM9k8BxHE8KpVFBfLrXXiUmztyx9y6yD7pB3SnNTyeev3PrxxR1ZWljKspUjdR8QRkfJVAooL/AG+vHE0RUWWMKqhV+6j4ADIeSorSnWXe4hCsN3IjRq4kAVFU7QBA4qPMTwqq0UBTXanR3ktPZfrGpUabDU/4ks/YbrGoI7Xv4ll97F84pYKZ7Xye8snvovmpYaAooooCiiigKKKKAooooCiiigKKKKApsdUQ7yWXu26x6U6mz1SeJbL3R+dqCJ19HvM/v4/mpYqdTGMFhuojFcxrJGSGKtnlmOQ8KgexXhfMIfg31oFJoptuxXhfMIfg31r3sV4XzCH4N9aBSKKbfsWYXzCH4H60dizC+YQ/BvrQKSBXlNv2LML5hD8G+tHYrwvmEPwb60CkUU23YrwvmMPwb60divC+YQ/BvrQKTRTbdirC+Yw/BvrR2KsL5jD+b9VApNFNt2KsL5jD+b9VHYqwvmMP5v1UCk02mqcd5bL3P/tq97FOF8xh/N+qrHh2HRwRJFAgSJBsoo5AOXIZ0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8" name="Picture 4" descr="http://t3.gstatic.com/images?q=tbn:ANd9GcQgOjydGwoi0WhjWbSm7g2v5fe2Zs4qYRZnz70c1xie8noKhKxF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073770"/>
            <a:ext cx="2489448" cy="2685378"/>
          </a:xfrm>
          <a:prstGeom prst="rect">
            <a:avLst/>
          </a:prstGeom>
          <a:noFill/>
        </p:spPr>
      </p:pic>
      <p:pic>
        <p:nvPicPr>
          <p:cNvPr id="19" name="Picture 34" descr="C:\Users\Gerardo\Pictures\eck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875977"/>
            <a:ext cx="4320480" cy="226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 descr="http://images2.wikia.nocookie.net/harrypotter/images/thumb/f/f9/HarryPotter_HBP_Logo.jpg/800px-HarryPotter_HBP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8169"/>
            <a:ext cx="4503952" cy="1980671"/>
          </a:xfrm>
          <a:prstGeom prst="rect">
            <a:avLst/>
          </a:prstGeom>
          <a:noFill/>
        </p:spPr>
      </p:pic>
      <p:pic>
        <p:nvPicPr>
          <p:cNvPr id="8223" name="Picture 31" descr="http://opinionsandexpressions.files.wordpress.com/2009/07/harry_potter_half_blood_prince_dumbledore_potter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66970"/>
            <a:ext cx="3600400" cy="4798645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4126686" y="2564904"/>
            <a:ext cx="46217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Nessun </a:t>
            </a:r>
          </a:p>
          <a:p>
            <a:pPr algn="ctr"/>
            <a:r>
              <a:rPr lang="it-IT" sz="6600" dirty="0" err="1" smtClean="0">
                <a:solidFill>
                  <a:schemeClr val="bg1"/>
                </a:solidFill>
                <a:latin typeface="Harry P" pitchFamily="2" charset="0"/>
              </a:rPr>
              <a:t>Product</a:t>
            </a:r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  <a:r>
              <a:rPr lang="it-IT" sz="6600" dirty="0" err="1" smtClean="0">
                <a:solidFill>
                  <a:schemeClr val="bg1"/>
                </a:solidFill>
                <a:latin typeface="Harry P" pitchFamily="2" charset="0"/>
              </a:rPr>
              <a:t>placement</a:t>
            </a:r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 </a:t>
            </a:r>
          </a:p>
          <a:p>
            <a:pPr algn="ctr"/>
            <a:r>
              <a:rPr lang="it-IT" sz="6600" dirty="0" smtClean="0">
                <a:solidFill>
                  <a:schemeClr val="bg1"/>
                </a:solidFill>
                <a:latin typeface="Harry P" pitchFamily="2" charset="0"/>
              </a:rPr>
              <a:t>presente</a:t>
            </a:r>
            <a:endParaRPr lang="it-IT" sz="6600" dirty="0">
              <a:solidFill>
                <a:schemeClr val="bg1"/>
              </a:solidFill>
              <a:latin typeface="Harry 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27" descr="C:\Users\Gerardo\Pictures\harry-potter-deathl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4624"/>
            <a:ext cx="5657646" cy="1728192"/>
          </a:xfrm>
          <a:prstGeom prst="rect">
            <a:avLst/>
          </a:prstGeom>
          <a:noFill/>
        </p:spPr>
      </p:pic>
      <p:pic>
        <p:nvPicPr>
          <p:cNvPr id="9247" name="Picture 31" descr="http://littledailyprophet.files.wordpress.com/2008/08/harry-potter-and-the-half-blood-prince-posters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3600400" cy="4943476"/>
          </a:xfrm>
          <a:prstGeom prst="rect">
            <a:avLst/>
          </a:prstGeom>
          <a:noFill/>
        </p:spPr>
      </p:pic>
      <p:pic>
        <p:nvPicPr>
          <p:cNvPr id="11" name="Picture 36" descr="http://t2.gstatic.com/images?q=tbn:ANd9GcT3CsYeWMdPgABQwdim5TzdxlJZDrngRbsywR4rQy598g5f914&amp;t=1&amp;usg=__kh7zOP3yQf9wj-Lm8y3QWB-XBjY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060848"/>
            <a:ext cx="3072632" cy="10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3.gstatic.com/images?q=tbn:ANd9GcRKSAHQlyUr_SYteZV1sXdVh04gxKbyCLeMYKrhjk2EigbvgxItH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988840"/>
            <a:ext cx="1970371" cy="1944216"/>
          </a:xfrm>
          <a:prstGeom prst="rect">
            <a:avLst/>
          </a:prstGeom>
          <a:noFill/>
        </p:spPr>
      </p:pic>
      <p:pic>
        <p:nvPicPr>
          <p:cNvPr id="2052" name="Picture 4" descr="http://t3.gstatic.com/images?q=tbn:ANd9GcQvicgZZhmLMC8ohi185YsuoJrvaP-x0_lfILqj-butvdwalHE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1674" y="5589240"/>
            <a:ext cx="5514822" cy="1202470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THG8yMjDjUo7t4NtsmERKEI6mvPbJhcDm7cP371gtcPbm2Mi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356992"/>
            <a:ext cx="1866900" cy="2447926"/>
          </a:xfrm>
          <a:prstGeom prst="rect">
            <a:avLst/>
          </a:prstGeom>
          <a:noFill/>
        </p:spPr>
      </p:pic>
      <p:sp>
        <p:nvSpPr>
          <p:cNvPr id="2056" name="AutoShape 8" descr="data:image/jpg;base64,/9j/4AAQSkZJRgABAQAAAQABAAD/2wCEAAkGBhQSEBQUExAUFBUUGSEYDRgYGCAWHxkfFxohHh4hIRwfHyYqIR8jHRocIDYhKCkqLSwsHR4xNTUqNScrLiwBCQoKDAwMDQwMDSkYHhgpKSkpKSkpKSkpKSkpKSkpKSkpKSkpKSkpKSkpKSkpKSkpKSkpKSkpKSkpKSkpKSkpKf/AABEIAEAA4gMBIgACEQEDEQH/xAAbAAEBAAMBAQEAAAAAAAAAAAAABgMEBQcCAf/EADQQAAICAQMDAwMCBAUFAAAAAAECAxEEABIhBQYxEyJBFDJRByNCUmGBFSQzNHFUY3LC0f/EABQBAQAAAAAAAAAAAAAAAAAAAAD/xAAUEQEAAAAAAAAAAAAAAAAAAAAA/9oADAMBAAIRAxEAPwDzOP8ATbqLKGGFKQwBHi+Rfi7B/oRess/6bZUZCyPixOQCUkyYo3G4WLVmBGpzNz5Jn3yyPI54LOxc8eOSSda+gqpuxo0IV+rdPV6BZQ8j1YutyRspr+hOsXePaMeCuOVyxO06eoQIzGAvG1gSxLKx3gEhT7Lrka5PQelHJyYoFJBlcLYF0CeTVi6FmrF1rf746qmRnSvFXpLUePQobIlCLX5FKKJ5qr0HB0000DTTTQNNNNA0000DW90XpTZORFAn3SuFBokCzyTQJpRZJrgAnWjqs7KqGHMzT92PGExfdREs9qpqj9qh2/B2kHzoNnrnXsPHmaCDpeO6Q3GXmMhdyhILHa6AE/ijzfNEAaUXduNdP0fE2EEN6bSo/IItWZ3AING9p1MHX5oK6ftvHzEkl6cZN8dNLiyUX2ny0bAneqkhdtbuL+QNSOqH9PmcdUw9l8zKJKF+xjUnx49MtZ+BZ1yusLWRMKAqRhQFAUx4r4/40GnrLj4rvu2IzbVLPtBalUWSa8ADyfA1i1Y414nRncMBJnyemu0ixFFe8H3X734PHhaJp60EdrLj4jybtiM+1S77QWpV5JNeAB5PgaxascYnE6M7hgJM+TYu0ixFFe8H3WNz8ePAomnrQR2mmmgaaaaBpppoGmmmgaaaaCu7QLYuLl53ikONiHcVPqSgbiKIJ2Ib4NhmQgEA1I69NXpMJbA6VPI8QKGfKYAITLMtxqdyDlFJFnm2Kfwi+DlYnSo3ZH/xJXRisgqDgqaI8/BGgkNNbvV/Q9U/Ter6VDb6u3ddc/bxV+P6aouqdhNidNGTkl0lldRjR14BsnfxwxCkgcVt5skhQkNNVHY/ZD58vJKQKalfgbj5CJflz/evNHgHjN0syZTQ49zXIVx65LgE0fA8jm+P7aDQ01Vd5dpx4EWOpl9TIkBafawKKAdvAC8+7ct7vMb8CxW32r2Upx5M3MFY8cbPFHv9NptvAogEhd7Iu4A+51+NBFaa6nb3b0mZN6cdAAbpnY0kajyzH4A1v9+dJx8XK+ng3H0UCZTMb3SAksR+OCorwCDRI9xCc1Yd2Vj4ODiADeVOVk8C903CX7iQdij8WvpmudcjtHpIyMyJG4jB35BJKgInua2H22BW40ASLI86oOvdb6Zl5MmRL/iJeU7noxAD+gssQB8C+NBDa+4YWdgqqWZiAigWSSaAAHkk/GqgZfSY1JXHzZ2PAWSRIgPyd0YJv4oqRzqg7emyMz24OPD07H3+nJMoLSneANokPuZtoshNqj7m2j3aDl4sY6RCZHo588ZEEf8A06SL97/9wg2F+B5sEjUSddPrmEBmyxQmST90pFu5djurngWxP9OTrc7j7ejw4442lLZd3lItFIgQNqk/Mnya4F18WQ5/QekNlZMUKeZGok/wgcsx88KoLcAnjwdd39SssfWfToCI8RFhjU3wVHusE1YPtsUCEXVP+mHTjiQTZckbGWSI/RJyrMtqAQNpJ9SVo41IDckEiipMf17pEePHIs8u/OaQFkQhljBstuYcFySPaL2/PJoBy+g9IbKyYoU8u1E/ygcsx88KoLcAnjwddz9SswfWfToCI8RBDGpvgqPdYJqwfZYoEIuqf9N8D6HDyOoTRsCYj9NdoNoqje0/6jlEXzzRIAomE6H0KbPyCqkc2+RIx2qi+Wdj4A8nQcfTVB3x02HGyzjwA1CqpOxbcXkAtzVDaQTsKixakg862+zuw5Mx43k3R47FvfXuk9P7ggo3+NxG0Hjk0pCU01uQdOaaf0oFaQuxWEVyw+D/AE45P4512+9+0V6e0ERkZpmTfkivaLYgbePFhl5+Vvi6ATGmq/o/ZX+RnzckMkaxE4oo+9m9iNdfaJGQVdmwft88ftvtuTNm9OOlUe6eRjSxqPLMfgaDkaa9kbtDocR9OWdBJH7Jg0sgIZeGsKlA2DwOPxpoPG9d/sbpSZGdGstekgaXJs0NkSl2v8ihyBzV1rgat+341xulyyvIYjnSrjK4UMywqbmYDeCwPggAcooun0HPxpMnqPU2mgAjkL+tuJAWEIQd7NQFIACWI5Iv51j71yIsnqMhxV3CQgDYpAdyAGKJZNM3gcnn5OqLrGb06WCPGh6jJj48fJjGKzmRz5d33ruY/wDiAOKHA1zIOrYnT42fDmbIyntY5ni9IQKRyVUlrc2RuvgX4/iD4wVj6WxeZBJnL/t4jTJAb4aQ37n/AIgg4HBJ5oUHdnQzJNCuVMYsXHUjMnY7zJOwDzhAF9zk1GKtf27/ACNR3aPUoos1J8lmIjuT7S5ZwCV/iHO6juJ8gXrH3V3TJnTeo4CILEEa8LGpN0AABZ8k0LP9gAtcPrLTYuQceApFt+i6NAF3EtMP3XY7uX9K7JBr1LB9pJ1um4i4kqYGM4bOnYR5+Qvu+nU/ekfItlUEswI8UDf28jL74MeFjY2KWjMa3PKGIbc7bmCG/aL8sOeSBQvdp9l9xR4TTyspeQxFMZbKglyAdxUggBbPBuwKo8gKPrOPjtlzZuUF+nQiPp2OrKGnEQ9NAKJ/ZAjr1ebC8WeNbmfJkZeDEpdEkzn9SckiKOHGhISJSd/tiDMSvA3MzjlhrzbP6g80pkkbczefgADgAAcBQAAAOAAANUXevfDZhEUW+PFjoQozEk7VCqW5IsKoFDji+SSSFJ271aBMhYMZtuHif5jPnIKtkPDyrGvCiTbsjJG48eWA15z1LOaaaSVvukYs3JNWbqySaHjk+BqmCHE6MbVhJ1CT2mh/owUf5bpnYEixe2MjxzIqLOgreiKcXpeVkFWDZVYuI1DweZjZUnlR6fBAO6QeV1I6rf1AcRHHwVIP0Ue2cgVczndJRs2B7R+Nwcjg65fa/wBH6rHN9QxqhMaoPvauATdj/wC1ZAvQZukds7oTlZL+jjK20GreY/KxL4J45Y0o580Rqx6J1d8kTyY8JRMVBB0WBGoiXI3KGPB3PsEkhY8e1gSLvXO6331hOU24DT+mmyATvsjjG7wIYuDSgDcGUk+brnHkd/DH6cuLhfttNukzWVSm0uxtFtiTShF3X4Rfm6DN0fD+ixciXHKzZ8IAnoFvpUYEMycEMy/azX7LNAgFtTXbXQzmTs0sgSGP9zPkZwpCbuaJu3YmhwbYi9YO2uvtiZCyhQ6/bkIQCJI2+9DYIG4cXXGul1/uaFoxjYkBixt4kn3Ab5X58kE7VUMVVQfyfmgF7mddmTpjzY0aiRlDxpst8fGXdHGwoEGh6h38EetJYIF6837Z6F9XMzSSBIYv3M6RmClU3c0TduxNDg+4jXUy+/T/AImcmNCYAFhEUlNugUBSh3bwCwFkjjcSfnWt17uaFo1xsWAxY28ST7gPUlfnkkE7VUMVVQfyfmgFp1LG+swo1LLjwsRPkMyrWPjR7kx0sH3u1yMtAFmkcHwDrn9ndaQSyiBTFg4anJe9pkmeP/SMj2vu3kMqD27lQUSbPB7579fOKxJuTGi4x0Y2TXAZ+TbV/wA1+SbJy9pdzYcGI0ORFM++dZZlStsixr7Fa5F4DFmIo7vZyNvIYuldurzmdQPpY5/cjQUr5BYmljW7CkjluABXIsHVH06fIz8aeVFUSTsMPp6K21IIVAebijShNikmr38cgDXH6333iyyvJ/hwnkPtV8iViNguqij2hD44VyBzwbvXx3F3uow4sLDNRJGFyJNuxpL9zLySQm8sxF0STxXkN/tqSGLKGFiPvMz7c7N4Q+koLSrCpvaNqn3WS1cAcaxdxY0UUj5mUu6WZt3TMS7URKNsbSmgfTCqoVeGYLzXOuV2V3RFgpkyGMSTuojx1ZbSibYsb8cKdu03QojyOFldUebIM07GRnbdMT/F/T/iuK+BoPR83p8uVgQCedVWQLldUyHphEi7kx0RQAOVLUikEu0l151g7R65GNwgjMWJgo2ROWIL5Eq2Ii5JUCmplj9w3qBySKn+/O/n6g4RQY8aL/bx/wDs3J558WaHyTZPOTr6r01sVA4eWf1MlrO0qi0igBv5ixII+EPkaDmZPUHd2dnYs7FnNnksbJ8/nTWtpoPuGEuwVVLMxpABZJPAAA8kn41Td/yIk0WLEylMSIRsUJKtIeZW58kuaugdqoD9uv39OolGU2RIAUw4mncEgWV4Qcq33OyrYFgkH41NZWS0js7nczsWc/ksbJ/uToMWmmmgaaaaBpppoGs2HitLIkaKWd2CxgfJY0Bz+SdYdV36eD0XnzmrbiREpZI3SyKVjSgQTuO6xY9oY/Gg1/1AzEbLEURBixY1x4iF236d7jVk8yM7cmwCB8a+/wBPMRfqjkSX6eEhyZKocx8oLLDkvVfk0vzqZllLMWYlixtiTZJPkk/JOq+WP6Toq8VJ1CQ7yVN+jDVLZAAtyGNWGBT+XQS3Us9p5pJX+6Rizck1ZurJJoeOT41raaaBpppoGmmmgaaaaBpppoGmmmgaaaaBpppoGmmm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data:image/jpg;base64,/9j/4AAQSkZJRgABAQAAAQABAAD/2wCEAAkGBhQSEBQUExAUFBUUGSEYDRgYGCAWHxkfFxohHh4hIRwfHyYqIR8jHRocIDYhKCkqLSwsHR4xNTUqNScrLiwBCQoKDAwMDQwMDSkYHhgpKSkpKSkpKSkpKSkpKSkpKSkpKSkpKSkpKSkpKSkpKSkpKSkpKSkpKSkpKSkpKSkpKf/AABEIAEAA4gMBIgACEQEDEQH/xAAbAAEBAAMBAQEAAAAAAAAAAAAABgMEBQcCAf/EADQQAAICAQMDAwMCBAUFAAAAAAECAxEEABIhBQYxEyJBFDJRByNCUmGBFSQzNHFUY3LC0f/EABQBAQAAAAAAAAAAAAAAAAAAAAD/xAAUEQEAAAAAAAAAAAAAAAAAAAAA/9oADAMBAAIRAxEAPwDzOP8ATbqLKGGFKQwBHi+Rfi7B/oRess/6bZUZCyPixOQCUkyYo3G4WLVmBGpzNz5Jn3yyPI54LOxc8eOSSda+gqpuxo0IV+rdPV6BZQ8j1YutyRspr+hOsXePaMeCuOVyxO06eoQIzGAvG1gSxLKx3gEhT7Lrka5PQelHJyYoFJBlcLYF0CeTVi6FmrF1rf746qmRnSvFXpLUePQobIlCLX5FKKJ5qr0HB0000DTTTQNNNNA0000DW90XpTZORFAn3SuFBokCzyTQJpRZJrgAnWjqs7KqGHMzT92PGExfdREs9qpqj9qh2/B2kHzoNnrnXsPHmaCDpeO6Q3GXmMhdyhILHa6AE/ijzfNEAaUXduNdP0fE2EEN6bSo/IItWZ3AING9p1MHX5oK6ftvHzEkl6cZN8dNLiyUX2ny0bAneqkhdtbuL+QNSOqH9PmcdUw9l8zKJKF+xjUnx49MtZ+BZ1yusLWRMKAqRhQFAUx4r4/40GnrLj4rvu2IzbVLPtBalUWSa8ADyfA1i1Y414nRncMBJnyemu0ixFFe8H3X734PHhaJp60EdrLj4jybtiM+1S77QWpV5JNeAB5PgaxascYnE6M7hgJM+TYu0ixFFe8H3WNz8ePAomnrQR2mmmgaaaaBpppoGmmmgaaaaCu7QLYuLl53ikONiHcVPqSgbiKIJ2Ib4NhmQgEA1I69NXpMJbA6VPI8QKGfKYAITLMtxqdyDlFJFnm2Kfwi+DlYnSo3ZH/xJXRisgqDgqaI8/BGgkNNbvV/Q9U/Ter6VDb6u3ddc/bxV+P6aouqdhNidNGTkl0lldRjR14BsnfxwxCkgcVt5skhQkNNVHY/ZD58vJKQKalfgbj5CJflz/evNHgHjN0syZTQ49zXIVx65LgE0fA8jm+P7aDQ01Vd5dpx4EWOpl9TIkBafawKKAdvAC8+7ct7vMb8CxW32r2Upx5M3MFY8cbPFHv9NptvAogEhd7Iu4A+51+NBFaa6nb3b0mZN6cdAAbpnY0kajyzH4A1v9+dJx8XK+ng3H0UCZTMb3SAksR+OCorwCDRI9xCc1Yd2Vj4ODiADeVOVk8C903CX7iQdij8WvpmudcjtHpIyMyJG4jB35BJKgInua2H22BW40ASLI86oOvdb6Zl5MmRL/iJeU7noxAD+gssQB8C+NBDa+4YWdgqqWZiAigWSSaAAHkk/GqgZfSY1JXHzZ2PAWSRIgPyd0YJv4oqRzqg7emyMz24OPD07H3+nJMoLSneANokPuZtoshNqj7m2j3aDl4sY6RCZHo588ZEEf8A06SL97/9wg2F+B5sEjUSddPrmEBmyxQmST90pFu5djurngWxP9OTrc7j7ejw4442lLZd3lItFIgQNqk/Mnya4F18WQ5/QekNlZMUKeZGok/wgcsx88KoLcAnjwdd39SssfWfToCI8RFhjU3wVHusE1YPtsUCEXVP+mHTjiQTZckbGWSI/RJyrMtqAQNpJ9SVo41IDckEiipMf17pEePHIs8u/OaQFkQhljBstuYcFySPaL2/PJoBy+g9IbKyYoU8u1E/ygcsx88KoLcAnjwddz9SswfWfToCI8RBDGpvgqPdYJqwfZYoEIuqf9N8D6HDyOoTRsCYj9NdoNoqje0/6jlEXzzRIAomE6H0KbPyCqkc2+RIx2qi+Wdj4A8nQcfTVB3x02HGyzjwA1CqpOxbcXkAtzVDaQTsKixakg862+zuw5Mx43k3R47FvfXuk9P7ggo3+NxG0Hjk0pCU01uQdOaaf0oFaQuxWEVyw+D/AE45P4512+9+0V6e0ERkZpmTfkivaLYgbePFhl5+Vvi6ATGmq/o/ZX+RnzckMkaxE4oo+9m9iNdfaJGQVdmwft88ftvtuTNm9OOlUe6eRjSxqPLMfgaDkaa9kbtDocR9OWdBJH7Jg0sgIZeGsKlA2DwOPxpoPG9d/sbpSZGdGstekgaXJs0NkSl2v8ihyBzV1rgat+341xulyyvIYjnSrjK4UMywqbmYDeCwPggAcooun0HPxpMnqPU2mgAjkL+tuJAWEIQd7NQFIACWI5Iv51j71yIsnqMhxV3CQgDYpAdyAGKJZNM3gcnn5OqLrGb06WCPGh6jJj48fJjGKzmRz5d33ruY/wDiAOKHA1zIOrYnT42fDmbIyntY5ni9IQKRyVUlrc2RuvgX4/iD4wVj6WxeZBJnL/t4jTJAb4aQ37n/AIgg4HBJ5oUHdnQzJNCuVMYsXHUjMnY7zJOwDzhAF9zk1GKtf27/ACNR3aPUoos1J8lmIjuT7S5ZwCV/iHO6juJ8gXrH3V3TJnTeo4CILEEa8LGpN0AABZ8k0LP9gAtcPrLTYuQceApFt+i6NAF3EtMP3XY7uX9K7JBr1LB9pJ1um4i4kqYGM4bOnYR5+Qvu+nU/ekfItlUEswI8UDf28jL74MeFjY2KWjMa3PKGIbc7bmCG/aL8sOeSBQvdp9l9xR4TTyspeQxFMZbKglyAdxUggBbPBuwKo8gKPrOPjtlzZuUF+nQiPp2OrKGnEQ9NAKJ/ZAjr1ebC8WeNbmfJkZeDEpdEkzn9SckiKOHGhISJSd/tiDMSvA3MzjlhrzbP6g80pkkbczefgADgAAcBQAAAOAAANUXevfDZhEUW+PFjoQozEk7VCqW5IsKoFDji+SSSFJ271aBMhYMZtuHif5jPnIKtkPDyrGvCiTbsjJG48eWA15z1LOaaaSVvukYs3JNWbqySaHjk+BqmCHE6MbVhJ1CT2mh/owUf5bpnYEixe2MjxzIqLOgreiKcXpeVkFWDZVYuI1DweZjZUnlR6fBAO6QeV1I6rf1AcRHHwVIP0Ue2cgVczndJRs2B7R+Nwcjg65fa/wBH6rHN9QxqhMaoPvauATdj/wC1ZAvQZukds7oTlZL+jjK20GreY/KxL4J45Y0o580Rqx6J1d8kTyY8JRMVBB0WBGoiXI3KGPB3PsEkhY8e1gSLvXO6331hOU24DT+mmyATvsjjG7wIYuDSgDcGUk+brnHkd/DH6cuLhfttNukzWVSm0uxtFtiTShF3X4Rfm6DN0fD+ixciXHKzZ8IAnoFvpUYEMycEMy/azX7LNAgFtTXbXQzmTs0sgSGP9zPkZwpCbuaJu3YmhwbYi9YO2uvtiZCyhQ6/bkIQCJI2+9DYIG4cXXGul1/uaFoxjYkBixt4kn3Ab5X58kE7VUMVVQfyfmgF7mddmTpjzY0aiRlDxpst8fGXdHGwoEGh6h38EetJYIF6837Z6F9XMzSSBIYv3M6RmClU3c0TduxNDg+4jXUy+/T/AImcmNCYAFhEUlNugUBSh3bwCwFkjjcSfnWt17uaFo1xsWAxY28ST7gPUlfnkkE7VUMVVQfyfmgFp1LG+swo1LLjwsRPkMyrWPjR7kx0sH3u1yMtAFmkcHwDrn9ndaQSyiBTFg4anJe9pkmeP/SMj2vu3kMqD27lQUSbPB7579fOKxJuTGi4x0Y2TXAZ+TbV/wA1+SbJy9pdzYcGI0ORFM++dZZlStsixr7Fa5F4DFmIo7vZyNvIYuldurzmdQPpY5/cjQUr5BYmljW7CkjluABXIsHVH06fIz8aeVFUSTsMPp6K21IIVAebijShNikmr38cgDXH6333iyyvJ/hwnkPtV8iViNguqij2hD44VyBzwbvXx3F3uow4sLDNRJGFyJNuxpL9zLySQm8sxF0STxXkN/tqSGLKGFiPvMz7c7N4Q+koLSrCpvaNqn3WS1cAcaxdxY0UUj5mUu6WZt3TMS7URKNsbSmgfTCqoVeGYLzXOuV2V3RFgpkyGMSTuojx1ZbSibYsb8cKdu03QojyOFldUebIM07GRnbdMT/F/T/iuK+BoPR83p8uVgQCedVWQLldUyHphEi7kx0RQAOVLUikEu0l151g7R65GNwgjMWJgo2ROWIL5Eq2Ii5JUCmplj9w3qBySKn+/O/n6g4RQY8aL/bx/wDs3J558WaHyTZPOTr6r01sVA4eWf1MlrO0qi0igBv5ixII+EPkaDmZPUHd2dnYs7FnNnksbJ8/nTWtpoPuGEuwVVLMxpABZJPAAA8kn41Td/yIk0WLEylMSIRsUJKtIeZW58kuaugdqoD9uv39OolGU2RIAUw4mncEgWV4Qcq33OyrYFgkH41NZWS0js7nczsWc/ksbJ/uToMWmmmgaaaaBpppoGs2HitLIkaKWd2CxgfJY0Bz+SdYdV36eD0XnzmrbiREpZI3SyKVjSgQTuO6xY9oY/Gg1/1AzEbLEURBixY1x4iF236d7jVk8yM7cmwCB8a+/wBPMRfqjkSX6eEhyZKocx8oLLDkvVfk0vzqZllLMWYlixtiTZJPkk/JOq+WP6Toq8VJ1CQ7yVN+jDVLZAAtyGNWGBT+XQS3Us9p5pJX+6Rizck1ZurJJoeOT41raaaBpppoGmmmgaaaaBpppoGmmmgaaaaBpppoGmmm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1" name="Picture 13" descr="http://t2.gstatic.com/images?q=tbn:ANd9GcT79c0eombuul69krDxiKLbQ2QzJdOpHJgOOJXJ2UWD0NnhR8J5O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3933056"/>
            <a:ext cx="3312368" cy="1086581"/>
          </a:xfrm>
          <a:prstGeom prst="rect">
            <a:avLst/>
          </a:prstGeom>
          <a:noFill/>
        </p:spPr>
      </p:pic>
      <p:pic>
        <p:nvPicPr>
          <p:cNvPr id="2059" name="Picture 11" descr="C:\Users\Gerardo\Pictures\jenny parkha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934310"/>
            <a:ext cx="2880320" cy="726938"/>
          </a:xfrm>
          <a:prstGeom prst="rect">
            <a:avLst/>
          </a:prstGeom>
          <a:noFill/>
        </p:spPr>
      </p:pic>
      <p:pic>
        <p:nvPicPr>
          <p:cNvPr id="2062" name="Picture 14" descr="C:\Users\Gerardo\Pictures\Royal_Enfield-logo-3220CE5E18-seek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4462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Presentazione su schermo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Struttura predefinita</vt:lpstr>
      <vt:lpstr>Diapositiva 1</vt:lpstr>
      <vt:lpstr>Diapositiva 2</vt:lpstr>
      <vt:lpstr> 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Calzedonia</dc:title>
  <dc:creator>gerry</dc:creator>
  <cp:lastModifiedBy>Gerardo</cp:lastModifiedBy>
  <cp:revision>164</cp:revision>
  <dcterms:created xsi:type="dcterms:W3CDTF">2006-03-02T17:13:22Z</dcterms:created>
  <dcterms:modified xsi:type="dcterms:W3CDTF">2010-11-29T20:47:31Z</dcterms:modified>
</cp:coreProperties>
</file>